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16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55CAC-D248-4EB0-87B8-08E8964CA77A}" type="datetimeFigureOut">
              <a:rPr lang="hr-HR" smtClean="0"/>
              <a:t>19.4.2017.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ACF2-529C-494E-B9ED-9E647AF27D4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06611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55CAC-D248-4EB0-87B8-08E8964CA77A}" type="datetimeFigureOut">
              <a:rPr lang="hr-HR" smtClean="0"/>
              <a:t>19.4.2017.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ACF2-529C-494E-B9ED-9E647AF27D4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45113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55CAC-D248-4EB0-87B8-08E8964CA77A}" type="datetimeFigureOut">
              <a:rPr lang="hr-HR" smtClean="0"/>
              <a:t>19.4.2017.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ACF2-529C-494E-B9ED-9E647AF27D4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79392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55CAC-D248-4EB0-87B8-08E8964CA77A}" type="datetimeFigureOut">
              <a:rPr lang="hr-HR" smtClean="0"/>
              <a:t>19.4.2017.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ACF2-529C-494E-B9ED-9E647AF27D4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2113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55CAC-D248-4EB0-87B8-08E8964CA77A}" type="datetimeFigureOut">
              <a:rPr lang="hr-HR" smtClean="0"/>
              <a:t>19.4.2017.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ACF2-529C-494E-B9ED-9E647AF27D4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30969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55CAC-D248-4EB0-87B8-08E8964CA77A}" type="datetimeFigureOut">
              <a:rPr lang="hr-HR" smtClean="0"/>
              <a:t>19.4.2017.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ACF2-529C-494E-B9ED-9E647AF27D4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68415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55CAC-D248-4EB0-87B8-08E8964CA77A}" type="datetimeFigureOut">
              <a:rPr lang="hr-HR" smtClean="0"/>
              <a:t>19.4.2017.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ACF2-529C-494E-B9ED-9E647AF27D4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95953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55CAC-D248-4EB0-87B8-08E8964CA77A}" type="datetimeFigureOut">
              <a:rPr lang="hr-HR" smtClean="0"/>
              <a:t>19.4.2017.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ACF2-529C-494E-B9ED-9E647AF27D4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64855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55CAC-D248-4EB0-87B8-08E8964CA77A}" type="datetimeFigureOut">
              <a:rPr lang="hr-HR" smtClean="0"/>
              <a:t>19.4.2017.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ACF2-529C-494E-B9ED-9E647AF27D4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98110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55CAC-D248-4EB0-87B8-08E8964CA77A}" type="datetimeFigureOut">
              <a:rPr lang="hr-HR" smtClean="0"/>
              <a:t>19.4.2017.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ACF2-529C-494E-B9ED-9E647AF27D4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68273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55CAC-D248-4EB0-87B8-08E8964CA77A}" type="datetimeFigureOut">
              <a:rPr lang="hr-HR" smtClean="0"/>
              <a:t>19.4.2017.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ACF2-529C-494E-B9ED-9E647AF27D4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24095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55CAC-D248-4EB0-87B8-08E8964CA77A}" type="datetimeFigureOut">
              <a:rPr lang="hr-HR" smtClean="0"/>
              <a:t>19.4.2017.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DACF2-529C-494E-B9ED-9E647AF27D4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8743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avokutnik 11"/>
          <p:cNvSpPr/>
          <p:nvPr/>
        </p:nvSpPr>
        <p:spPr>
          <a:xfrm>
            <a:off x="-55418" y="-243408"/>
            <a:ext cx="9185564" cy="51125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Pravokutnik 10"/>
          <p:cNvSpPr/>
          <p:nvPr/>
        </p:nvSpPr>
        <p:spPr>
          <a:xfrm>
            <a:off x="1691680" y="4869160"/>
            <a:ext cx="6120680" cy="1728192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Prostoručno 6"/>
          <p:cNvSpPr/>
          <p:nvPr/>
        </p:nvSpPr>
        <p:spPr>
          <a:xfrm>
            <a:off x="-110836" y="4097558"/>
            <a:ext cx="9296400" cy="2802006"/>
          </a:xfrm>
          <a:custGeom>
            <a:avLst/>
            <a:gdLst>
              <a:gd name="connsiteX0" fmla="*/ 27709 w 9296400"/>
              <a:gd name="connsiteY0" fmla="*/ 17242 h 2802006"/>
              <a:gd name="connsiteX1" fmla="*/ 27709 w 9296400"/>
              <a:gd name="connsiteY1" fmla="*/ 17242 h 2802006"/>
              <a:gd name="connsiteX2" fmla="*/ 180109 w 9296400"/>
              <a:gd name="connsiteY2" fmla="*/ 31097 h 2802006"/>
              <a:gd name="connsiteX3" fmla="*/ 221672 w 9296400"/>
              <a:gd name="connsiteY3" fmla="*/ 44951 h 2802006"/>
              <a:gd name="connsiteX4" fmla="*/ 332509 w 9296400"/>
              <a:gd name="connsiteY4" fmla="*/ 72660 h 2802006"/>
              <a:gd name="connsiteX5" fmla="*/ 443345 w 9296400"/>
              <a:gd name="connsiteY5" fmla="*/ 86515 h 2802006"/>
              <a:gd name="connsiteX6" fmla="*/ 1205345 w 9296400"/>
              <a:gd name="connsiteY6" fmla="*/ 72660 h 2802006"/>
              <a:gd name="connsiteX7" fmla="*/ 1330036 w 9296400"/>
              <a:gd name="connsiteY7" fmla="*/ 58806 h 2802006"/>
              <a:gd name="connsiteX8" fmla="*/ 1551709 w 9296400"/>
              <a:gd name="connsiteY8" fmla="*/ 44951 h 2802006"/>
              <a:gd name="connsiteX9" fmla="*/ 1731818 w 9296400"/>
              <a:gd name="connsiteY9" fmla="*/ 72660 h 2802006"/>
              <a:gd name="connsiteX10" fmla="*/ 1842654 w 9296400"/>
              <a:gd name="connsiteY10" fmla="*/ 100369 h 2802006"/>
              <a:gd name="connsiteX11" fmla="*/ 1842654 w 9296400"/>
              <a:gd name="connsiteY11" fmla="*/ 100369 h 2802006"/>
              <a:gd name="connsiteX12" fmla="*/ 1884218 w 9296400"/>
              <a:gd name="connsiteY12" fmla="*/ 474442 h 2802006"/>
              <a:gd name="connsiteX13" fmla="*/ 1925781 w 9296400"/>
              <a:gd name="connsiteY13" fmla="*/ 543715 h 2802006"/>
              <a:gd name="connsiteX14" fmla="*/ 1995054 w 9296400"/>
              <a:gd name="connsiteY14" fmla="*/ 696115 h 2802006"/>
              <a:gd name="connsiteX15" fmla="*/ 2050472 w 9296400"/>
              <a:gd name="connsiteY15" fmla="*/ 779242 h 2802006"/>
              <a:gd name="connsiteX16" fmla="*/ 2092036 w 9296400"/>
              <a:gd name="connsiteY16" fmla="*/ 862369 h 2802006"/>
              <a:gd name="connsiteX17" fmla="*/ 2105891 w 9296400"/>
              <a:gd name="connsiteY17" fmla="*/ 903933 h 2802006"/>
              <a:gd name="connsiteX18" fmla="*/ 2133600 w 9296400"/>
              <a:gd name="connsiteY18" fmla="*/ 973206 h 2802006"/>
              <a:gd name="connsiteX19" fmla="*/ 2189018 w 9296400"/>
              <a:gd name="connsiteY19" fmla="*/ 1070187 h 2802006"/>
              <a:gd name="connsiteX20" fmla="*/ 2216727 w 9296400"/>
              <a:gd name="connsiteY20" fmla="*/ 1181024 h 2802006"/>
              <a:gd name="connsiteX21" fmla="*/ 2272145 w 9296400"/>
              <a:gd name="connsiteY21" fmla="*/ 1264151 h 2802006"/>
              <a:gd name="connsiteX22" fmla="*/ 2313709 w 9296400"/>
              <a:gd name="connsiteY22" fmla="*/ 1333424 h 2802006"/>
              <a:gd name="connsiteX23" fmla="*/ 2341418 w 9296400"/>
              <a:gd name="connsiteY23" fmla="*/ 1374987 h 2802006"/>
              <a:gd name="connsiteX24" fmla="*/ 2396836 w 9296400"/>
              <a:gd name="connsiteY24" fmla="*/ 1471969 h 2802006"/>
              <a:gd name="connsiteX25" fmla="*/ 2479963 w 9296400"/>
              <a:gd name="connsiteY25" fmla="*/ 1555097 h 2802006"/>
              <a:gd name="connsiteX26" fmla="*/ 2549236 w 9296400"/>
              <a:gd name="connsiteY26" fmla="*/ 1652078 h 2802006"/>
              <a:gd name="connsiteX27" fmla="*/ 2590800 w 9296400"/>
              <a:gd name="connsiteY27" fmla="*/ 1721351 h 2802006"/>
              <a:gd name="connsiteX28" fmla="*/ 2632363 w 9296400"/>
              <a:gd name="connsiteY28" fmla="*/ 1818333 h 2802006"/>
              <a:gd name="connsiteX29" fmla="*/ 2673927 w 9296400"/>
              <a:gd name="connsiteY29" fmla="*/ 1846042 h 2802006"/>
              <a:gd name="connsiteX30" fmla="*/ 2729345 w 9296400"/>
              <a:gd name="connsiteY30" fmla="*/ 1887606 h 2802006"/>
              <a:gd name="connsiteX31" fmla="*/ 2812472 w 9296400"/>
              <a:gd name="connsiteY31" fmla="*/ 1943024 h 2802006"/>
              <a:gd name="connsiteX32" fmla="*/ 2854036 w 9296400"/>
              <a:gd name="connsiteY32" fmla="*/ 1984587 h 2802006"/>
              <a:gd name="connsiteX33" fmla="*/ 3006436 w 9296400"/>
              <a:gd name="connsiteY33" fmla="*/ 2067715 h 2802006"/>
              <a:gd name="connsiteX34" fmla="*/ 3048000 w 9296400"/>
              <a:gd name="connsiteY34" fmla="*/ 2081569 h 2802006"/>
              <a:gd name="connsiteX35" fmla="*/ 3186545 w 9296400"/>
              <a:gd name="connsiteY35" fmla="*/ 2095424 h 2802006"/>
              <a:gd name="connsiteX36" fmla="*/ 3297381 w 9296400"/>
              <a:gd name="connsiteY36" fmla="*/ 2123133 h 2802006"/>
              <a:gd name="connsiteX37" fmla="*/ 3325091 w 9296400"/>
              <a:gd name="connsiteY37" fmla="*/ 2150842 h 2802006"/>
              <a:gd name="connsiteX38" fmla="*/ 3865418 w 9296400"/>
              <a:gd name="connsiteY38" fmla="*/ 2164697 h 2802006"/>
              <a:gd name="connsiteX39" fmla="*/ 3962400 w 9296400"/>
              <a:gd name="connsiteY39" fmla="*/ 2178551 h 2802006"/>
              <a:gd name="connsiteX40" fmla="*/ 4197927 w 9296400"/>
              <a:gd name="connsiteY40" fmla="*/ 2220115 h 2802006"/>
              <a:gd name="connsiteX41" fmla="*/ 4267200 w 9296400"/>
              <a:gd name="connsiteY41" fmla="*/ 2261678 h 2802006"/>
              <a:gd name="connsiteX42" fmla="*/ 4350327 w 9296400"/>
              <a:gd name="connsiteY42" fmla="*/ 2289387 h 2802006"/>
              <a:gd name="connsiteX43" fmla="*/ 4378036 w 9296400"/>
              <a:gd name="connsiteY43" fmla="*/ 2317097 h 2802006"/>
              <a:gd name="connsiteX44" fmla="*/ 4627418 w 9296400"/>
              <a:gd name="connsiteY44" fmla="*/ 2372515 h 2802006"/>
              <a:gd name="connsiteX45" fmla="*/ 5583381 w 9296400"/>
              <a:gd name="connsiteY45" fmla="*/ 2344806 h 2802006"/>
              <a:gd name="connsiteX46" fmla="*/ 5735781 w 9296400"/>
              <a:gd name="connsiteY46" fmla="*/ 2317097 h 2802006"/>
              <a:gd name="connsiteX47" fmla="*/ 6220691 w 9296400"/>
              <a:gd name="connsiteY47" fmla="*/ 2303242 h 2802006"/>
              <a:gd name="connsiteX48" fmla="*/ 6428509 w 9296400"/>
              <a:gd name="connsiteY48" fmla="*/ 2275533 h 2802006"/>
              <a:gd name="connsiteX49" fmla="*/ 6497781 w 9296400"/>
              <a:gd name="connsiteY49" fmla="*/ 2261678 h 2802006"/>
              <a:gd name="connsiteX50" fmla="*/ 6622472 w 9296400"/>
              <a:gd name="connsiteY50" fmla="*/ 2247824 h 2802006"/>
              <a:gd name="connsiteX51" fmla="*/ 6664036 w 9296400"/>
              <a:gd name="connsiteY51" fmla="*/ 2233969 h 2802006"/>
              <a:gd name="connsiteX52" fmla="*/ 6788727 w 9296400"/>
              <a:gd name="connsiteY52" fmla="*/ 2178551 h 2802006"/>
              <a:gd name="connsiteX53" fmla="*/ 6899563 w 9296400"/>
              <a:gd name="connsiteY53" fmla="*/ 2150842 h 2802006"/>
              <a:gd name="connsiteX54" fmla="*/ 6941127 w 9296400"/>
              <a:gd name="connsiteY54" fmla="*/ 2123133 h 2802006"/>
              <a:gd name="connsiteX55" fmla="*/ 7051963 w 9296400"/>
              <a:gd name="connsiteY55" fmla="*/ 2067715 h 2802006"/>
              <a:gd name="connsiteX56" fmla="*/ 7148945 w 9296400"/>
              <a:gd name="connsiteY56" fmla="*/ 2012297 h 2802006"/>
              <a:gd name="connsiteX57" fmla="*/ 7190509 w 9296400"/>
              <a:gd name="connsiteY57" fmla="*/ 1984587 h 2802006"/>
              <a:gd name="connsiteX58" fmla="*/ 7245927 w 9296400"/>
              <a:gd name="connsiteY58" fmla="*/ 1956878 h 2802006"/>
              <a:gd name="connsiteX59" fmla="*/ 7398327 w 9296400"/>
              <a:gd name="connsiteY59" fmla="*/ 1776769 h 2802006"/>
              <a:gd name="connsiteX60" fmla="*/ 7467600 w 9296400"/>
              <a:gd name="connsiteY60" fmla="*/ 1679787 h 2802006"/>
              <a:gd name="connsiteX61" fmla="*/ 7523018 w 9296400"/>
              <a:gd name="connsiteY61" fmla="*/ 1596660 h 2802006"/>
              <a:gd name="connsiteX62" fmla="*/ 7550727 w 9296400"/>
              <a:gd name="connsiteY62" fmla="*/ 1541242 h 2802006"/>
              <a:gd name="connsiteX63" fmla="*/ 7578436 w 9296400"/>
              <a:gd name="connsiteY63" fmla="*/ 1458115 h 2802006"/>
              <a:gd name="connsiteX64" fmla="*/ 7592291 w 9296400"/>
              <a:gd name="connsiteY64" fmla="*/ 1333424 h 2802006"/>
              <a:gd name="connsiteX65" fmla="*/ 7606145 w 9296400"/>
              <a:gd name="connsiteY65" fmla="*/ 1278006 h 2802006"/>
              <a:gd name="connsiteX66" fmla="*/ 7633854 w 9296400"/>
              <a:gd name="connsiteY66" fmla="*/ 1084042 h 2802006"/>
              <a:gd name="connsiteX67" fmla="*/ 7647709 w 9296400"/>
              <a:gd name="connsiteY67" fmla="*/ 1000915 h 2802006"/>
              <a:gd name="connsiteX68" fmla="*/ 7661563 w 9296400"/>
              <a:gd name="connsiteY68" fmla="*/ 931642 h 2802006"/>
              <a:gd name="connsiteX69" fmla="*/ 7675418 w 9296400"/>
              <a:gd name="connsiteY69" fmla="*/ 820806 h 2802006"/>
              <a:gd name="connsiteX70" fmla="*/ 7703127 w 9296400"/>
              <a:gd name="connsiteY70" fmla="*/ 723824 h 2802006"/>
              <a:gd name="connsiteX71" fmla="*/ 7716981 w 9296400"/>
              <a:gd name="connsiteY71" fmla="*/ 668406 h 2802006"/>
              <a:gd name="connsiteX72" fmla="*/ 7744691 w 9296400"/>
              <a:gd name="connsiteY72" fmla="*/ 502151 h 2802006"/>
              <a:gd name="connsiteX73" fmla="*/ 7772400 w 9296400"/>
              <a:gd name="connsiteY73" fmla="*/ 446733 h 2802006"/>
              <a:gd name="connsiteX74" fmla="*/ 7786254 w 9296400"/>
              <a:gd name="connsiteY74" fmla="*/ 405169 h 2802006"/>
              <a:gd name="connsiteX75" fmla="*/ 7813963 w 9296400"/>
              <a:gd name="connsiteY75" fmla="*/ 349751 h 2802006"/>
              <a:gd name="connsiteX76" fmla="*/ 7827818 w 9296400"/>
              <a:gd name="connsiteY76" fmla="*/ 308187 h 2802006"/>
              <a:gd name="connsiteX77" fmla="*/ 7855527 w 9296400"/>
              <a:gd name="connsiteY77" fmla="*/ 266624 h 2802006"/>
              <a:gd name="connsiteX78" fmla="*/ 7897091 w 9296400"/>
              <a:gd name="connsiteY78" fmla="*/ 128078 h 2802006"/>
              <a:gd name="connsiteX79" fmla="*/ 7910945 w 9296400"/>
              <a:gd name="connsiteY79" fmla="*/ 86515 h 2802006"/>
              <a:gd name="connsiteX80" fmla="*/ 7924800 w 9296400"/>
              <a:gd name="connsiteY80" fmla="*/ 44951 h 2802006"/>
              <a:gd name="connsiteX81" fmla="*/ 7924800 w 9296400"/>
              <a:gd name="connsiteY81" fmla="*/ 17242 h 2802006"/>
              <a:gd name="connsiteX82" fmla="*/ 7938654 w 9296400"/>
              <a:gd name="connsiteY82" fmla="*/ 17242 h 2802006"/>
              <a:gd name="connsiteX83" fmla="*/ 8451272 w 9296400"/>
              <a:gd name="connsiteY83" fmla="*/ 17242 h 2802006"/>
              <a:gd name="connsiteX84" fmla="*/ 8659091 w 9296400"/>
              <a:gd name="connsiteY84" fmla="*/ 58806 h 2802006"/>
              <a:gd name="connsiteX85" fmla="*/ 8783781 w 9296400"/>
              <a:gd name="connsiteY85" fmla="*/ 72660 h 2802006"/>
              <a:gd name="connsiteX86" fmla="*/ 9296400 w 9296400"/>
              <a:gd name="connsiteY86" fmla="*/ 58806 h 2802006"/>
              <a:gd name="connsiteX87" fmla="*/ 9282545 w 9296400"/>
              <a:gd name="connsiteY87" fmla="*/ 2802006 h 2802006"/>
              <a:gd name="connsiteX88" fmla="*/ 0 w 9296400"/>
              <a:gd name="connsiteY88" fmla="*/ 2774297 h 2802006"/>
              <a:gd name="connsiteX89" fmla="*/ 96981 w 9296400"/>
              <a:gd name="connsiteY89" fmla="*/ 3387 h 2802006"/>
              <a:gd name="connsiteX90" fmla="*/ 96981 w 9296400"/>
              <a:gd name="connsiteY90" fmla="*/ 58806 h 2802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9296400" h="2802006">
                <a:moveTo>
                  <a:pt x="27709" y="17242"/>
                </a:moveTo>
                <a:lnTo>
                  <a:pt x="27709" y="17242"/>
                </a:lnTo>
                <a:cubicBezTo>
                  <a:pt x="78509" y="21860"/>
                  <a:pt x="129612" y="23883"/>
                  <a:pt x="180109" y="31097"/>
                </a:cubicBezTo>
                <a:cubicBezTo>
                  <a:pt x="194566" y="33162"/>
                  <a:pt x="207583" y="41109"/>
                  <a:pt x="221672" y="44951"/>
                </a:cubicBezTo>
                <a:cubicBezTo>
                  <a:pt x="258413" y="54971"/>
                  <a:pt x="294720" y="67936"/>
                  <a:pt x="332509" y="72660"/>
                </a:cubicBezTo>
                <a:lnTo>
                  <a:pt x="443345" y="86515"/>
                </a:lnTo>
                <a:lnTo>
                  <a:pt x="1205345" y="72660"/>
                </a:lnTo>
                <a:cubicBezTo>
                  <a:pt x="1247144" y="71354"/>
                  <a:pt x="1288350" y="62141"/>
                  <a:pt x="1330036" y="58806"/>
                </a:cubicBezTo>
                <a:cubicBezTo>
                  <a:pt x="1403835" y="52902"/>
                  <a:pt x="1477818" y="49569"/>
                  <a:pt x="1551709" y="44951"/>
                </a:cubicBezTo>
                <a:cubicBezTo>
                  <a:pt x="1590328" y="49779"/>
                  <a:pt x="1686488" y="59061"/>
                  <a:pt x="1731818" y="72660"/>
                </a:cubicBezTo>
                <a:cubicBezTo>
                  <a:pt x="1841335" y="105514"/>
                  <a:pt x="1760968" y="100369"/>
                  <a:pt x="1842654" y="100369"/>
                </a:cubicBezTo>
                <a:lnTo>
                  <a:pt x="1842654" y="100369"/>
                </a:lnTo>
                <a:cubicBezTo>
                  <a:pt x="1843285" y="112355"/>
                  <a:pt x="1841797" y="403739"/>
                  <a:pt x="1884218" y="474442"/>
                </a:cubicBezTo>
                <a:cubicBezTo>
                  <a:pt x="1898072" y="497533"/>
                  <a:pt x="1913738" y="519630"/>
                  <a:pt x="1925781" y="543715"/>
                </a:cubicBezTo>
                <a:cubicBezTo>
                  <a:pt x="1984624" y="661401"/>
                  <a:pt x="1842806" y="467743"/>
                  <a:pt x="1995054" y="696115"/>
                </a:cubicBezTo>
                <a:cubicBezTo>
                  <a:pt x="2013527" y="723824"/>
                  <a:pt x="2039941" y="747649"/>
                  <a:pt x="2050472" y="779242"/>
                </a:cubicBezTo>
                <a:cubicBezTo>
                  <a:pt x="2085297" y="883715"/>
                  <a:pt x="2038320" y="754939"/>
                  <a:pt x="2092036" y="862369"/>
                </a:cubicBezTo>
                <a:cubicBezTo>
                  <a:pt x="2098567" y="875431"/>
                  <a:pt x="2100763" y="890259"/>
                  <a:pt x="2105891" y="903933"/>
                </a:cubicBezTo>
                <a:cubicBezTo>
                  <a:pt x="2114623" y="927219"/>
                  <a:pt x="2123499" y="950480"/>
                  <a:pt x="2133600" y="973206"/>
                </a:cubicBezTo>
                <a:cubicBezTo>
                  <a:pt x="2157037" y="1025939"/>
                  <a:pt x="2159300" y="1025611"/>
                  <a:pt x="2189018" y="1070187"/>
                </a:cubicBezTo>
                <a:cubicBezTo>
                  <a:pt x="2192857" y="1089384"/>
                  <a:pt x="2203412" y="1157058"/>
                  <a:pt x="2216727" y="1181024"/>
                </a:cubicBezTo>
                <a:cubicBezTo>
                  <a:pt x="2232900" y="1210135"/>
                  <a:pt x="2255011" y="1235595"/>
                  <a:pt x="2272145" y="1264151"/>
                </a:cubicBezTo>
                <a:cubicBezTo>
                  <a:pt x="2286000" y="1287242"/>
                  <a:pt x="2299437" y="1310589"/>
                  <a:pt x="2313709" y="1333424"/>
                </a:cubicBezTo>
                <a:cubicBezTo>
                  <a:pt x="2322534" y="1347544"/>
                  <a:pt x="2333157" y="1360530"/>
                  <a:pt x="2341418" y="1374987"/>
                </a:cubicBezTo>
                <a:cubicBezTo>
                  <a:pt x="2361491" y="1410115"/>
                  <a:pt x="2369830" y="1441587"/>
                  <a:pt x="2396836" y="1471969"/>
                </a:cubicBezTo>
                <a:cubicBezTo>
                  <a:pt x="2422870" y="1501258"/>
                  <a:pt x="2456451" y="1523748"/>
                  <a:pt x="2479963" y="1555097"/>
                </a:cubicBezTo>
                <a:cubicBezTo>
                  <a:pt x="2510446" y="1595740"/>
                  <a:pt x="2523913" y="1611562"/>
                  <a:pt x="2549236" y="1652078"/>
                </a:cubicBezTo>
                <a:cubicBezTo>
                  <a:pt x="2563508" y="1674913"/>
                  <a:pt x="2578757" y="1697265"/>
                  <a:pt x="2590800" y="1721351"/>
                </a:cubicBezTo>
                <a:cubicBezTo>
                  <a:pt x="2612457" y="1764666"/>
                  <a:pt x="2596324" y="1775086"/>
                  <a:pt x="2632363" y="1818333"/>
                </a:cubicBezTo>
                <a:cubicBezTo>
                  <a:pt x="2643023" y="1831125"/>
                  <a:pt x="2660377" y="1836364"/>
                  <a:pt x="2673927" y="1846042"/>
                </a:cubicBezTo>
                <a:cubicBezTo>
                  <a:pt x="2692717" y="1859463"/>
                  <a:pt x="2710428" y="1874364"/>
                  <a:pt x="2729345" y="1887606"/>
                </a:cubicBezTo>
                <a:cubicBezTo>
                  <a:pt x="2756627" y="1906704"/>
                  <a:pt x="2788924" y="1919476"/>
                  <a:pt x="2812472" y="1943024"/>
                </a:cubicBezTo>
                <a:cubicBezTo>
                  <a:pt x="2826327" y="1956878"/>
                  <a:pt x="2838984" y="1972044"/>
                  <a:pt x="2854036" y="1984587"/>
                </a:cubicBezTo>
                <a:cubicBezTo>
                  <a:pt x="2887765" y="2012695"/>
                  <a:pt x="2985398" y="2060703"/>
                  <a:pt x="3006436" y="2067715"/>
                </a:cubicBezTo>
                <a:cubicBezTo>
                  <a:pt x="3020291" y="2072333"/>
                  <a:pt x="3033566" y="2079348"/>
                  <a:pt x="3048000" y="2081569"/>
                </a:cubicBezTo>
                <a:cubicBezTo>
                  <a:pt x="3093872" y="2088626"/>
                  <a:pt x="3140363" y="2090806"/>
                  <a:pt x="3186545" y="2095424"/>
                </a:cubicBezTo>
                <a:cubicBezTo>
                  <a:pt x="3223490" y="2104660"/>
                  <a:pt x="3270452" y="2096205"/>
                  <a:pt x="3297381" y="2123133"/>
                </a:cubicBezTo>
                <a:cubicBezTo>
                  <a:pt x="3306618" y="2132369"/>
                  <a:pt x="3312063" y="2149889"/>
                  <a:pt x="3325091" y="2150842"/>
                </a:cubicBezTo>
                <a:cubicBezTo>
                  <a:pt x="3504779" y="2163990"/>
                  <a:pt x="3685309" y="2160079"/>
                  <a:pt x="3865418" y="2164697"/>
                </a:cubicBezTo>
                <a:cubicBezTo>
                  <a:pt x="3897745" y="2169315"/>
                  <a:pt x="3929944" y="2174945"/>
                  <a:pt x="3962400" y="2178551"/>
                </a:cubicBezTo>
                <a:cubicBezTo>
                  <a:pt x="4026104" y="2185629"/>
                  <a:pt x="4133851" y="2181670"/>
                  <a:pt x="4197927" y="2220115"/>
                </a:cubicBezTo>
                <a:cubicBezTo>
                  <a:pt x="4221018" y="2233969"/>
                  <a:pt x="4242685" y="2250535"/>
                  <a:pt x="4267200" y="2261678"/>
                </a:cubicBezTo>
                <a:cubicBezTo>
                  <a:pt x="4293790" y="2273764"/>
                  <a:pt x="4350327" y="2289387"/>
                  <a:pt x="4350327" y="2289387"/>
                </a:cubicBezTo>
                <a:cubicBezTo>
                  <a:pt x="4359563" y="2298624"/>
                  <a:pt x="4366353" y="2311255"/>
                  <a:pt x="4378036" y="2317097"/>
                </a:cubicBezTo>
                <a:cubicBezTo>
                  <a:pt x="4446248" y="2351203"/>
                  <a:pt x="4563567" y="2361873"/>
                  <a:pt x="4627418" y="2372515"/>
                </a:cubicBezTo>
                <a:cubicBezTo>
                  <a:pt x="4946072" y="2363279"/>
                  <a:pt x="5270784" y="2407327"/>
                  <a:pt x="5583381" y="2344806"/>
                </a:cubicBezTo>
                <a:cubicBezTo>
                  <a:pt x="5610703" y="2339341"/>
                  <a:pt x="5712330" y="2318241"/>
                  <a:pt x="5735781" y="2317097"/>
                </a:cubicBezTo>
                <a:cubicBezTo>
                  <a:pt x="5897292" y="2309218"/>
                  <a:pt x="6059054" y="2307860"/>
                  <a:pt x="6220691" y="2303242"/>
                </a:cubicBezTo>
                <a:cubicBezTo>
                  <a:pt x="6276699" y="2296241"/>
                  <a:pt x="6371176" y="2285089"/>
                  <a:pt x="6428509" y="2275533"/>
                </a:cubicBezTo>
                <a:cubicBezTo>
                  <a:pt x="6451737" y="2271662"/>
                  <a:pt x="6474470" y="2265008"/>
                  <a:pt x="6497781" y="2261678"/>
                </a:cubicBezTo>
                <a:cubicBezTo>
                  <a:pt x="6539180" y="2255764"/>
                  <a:pt x="6580908" y="2252442"/>
                  <a:pt x="6622472" y="2247824"/>
                </a:cubicBezTo>
                <a:cubicBezTo>
                  <a:pt x="6636327" y="2243206"/>
                  <a:pt x="6650613" y="2239722"/>
                  <a:pt x="6664036" y="2233969"/>
                </a:cubicBezTo>
                <a:cubicBezTo>
                  <a:pt x="6810945" y="2171008"/>
                  <a:pt x="6616894" y="2242987"/>
                  <a:pt x="6788727" y="2178551"/>
                </a:cubicBezTo>
                <a:cubicBezTo>
                  <a:pt x="6837411" y="2160295"/>
                  <a:pt x="6840511" y="2162653"/>
                  <a:pt x="6899563" y="2150842"/>
                </a:cubicBezTo>
                <a:cubicBezTo>
                  <a:pt x="6913418" y="2141606"/>
                  <a:pt x="6926509" y="2131106"/>
                  <a:pt x="6941127" y="2123133"/>
                </a:cubicBezTo>
                <a:cubicBezTo>
                  <a:pt x="6977390" y="2103354"/>
                  <a:pt x="7017594" y="2090627"/>
                  <a:pt x="7051963" y="2067715"/>
                </a:cubicBezTo>
                <a:cubicBezTo>
                  <a:pt x="7153238" y="2000199"/>
                  <a:pt x="7025886" y="2082617"/>
                  <a:pt x="7148945" y="2012297"/>
                </a:cubicBezTo>
                <a:cubicBezTo>
                  <a:pt x="7163402" y="2004036"/>
                  <a:pt x="7176052" y="1992848"/>
                  <a:pt x="7190509" y="1984587"/>
                </a:cubicBezTo>
                <a:cubicBezTo>
                  <a:pt x="7208441" y="1974340"/>
                  <a:pt x="7229942" y="1969956"/>
                  <a:pt x="7245927" y="1956878"/>
                </a:cubicBezTo>
                <a:cubicBezTo>
                  <a:pt x="7334319" y="1884558"/>
                  <a:pt x="7340960" y="1862819"/>
                  <a:pt x="7398327" y="1776769"/>
                </a:cubicBezTo>
                <a:cubicBezTo>
                  <a:pt x="7488394" y="1641668"/>
                  <a:pt x="7347332" y="1851599"/>
                  <a:pt x="7467600" y="1679787"/>
                </a:cubicBezTo>
                <a:cubicBezTo>
                  <a:pt x="7486697" y="1652505"/>
                  <a:pt x="7508125" y="1626446"/>
                  <a:pt x="7523018" y="1596660"/>
                </a:cubicBezTo>
                <a:cubicBezTo>
                  <a:pt x="7532254" y="1578187"/>
                  <a:pt x="7543057" y="1560418"/>
                  <a:pt x="7550727" y="1541242"/>
                </a:cubicBezTo>
                <a:cubicBezTo>
                  <a:pt x="7561575" y="1514123"/>
                  <a:pt x="7578436" y="1458115"/>
                  <a:pt x="7578436" y="1458115"/>
                </a:cubicBezTo>
                <a:cubicBezTo>
                  <a:pt x="7583054" y="1416551"/>
                  <a:pt x="7585932" y="1374757"/>
                  <a:pt x="7592291" y="1333424"/>
                </a:cubicBezTo>
                <a:cubicBezTo>
                  <a:pt x="7595186" y="1314604"/>
                  <a:pt x="7603015" y="1296788"/>
                  <a:pt x="7606145" y="1278006"/>
                </a:cubicBezTo>
                <a:cubicBezTo>
                  <a:pt x="7616882" y="1213584"/>
                  <a:pt x="7624166" y="1148630"/>
                  <a:pt x="7633854" y="1084042"/>
                </a:cubicBezTo>
                <a:cubicBezTo>
                  <a:pt x="7638021" y="1056262"/>
                  <a:pt x="7642684" y="1028553"/>
                  <a:pt x="7647709" y="1000915"/>
                </a:cubicBezTo>
                <a:cubicBezTo>
                  <a:pt x="7651921" y="977747"/>
                  <a:pt x="7657982" y="954916"/>
                  <a:pt x="7661563" y="931642"/>
                </a:cubicBezTo>
                <a:cubicBezTo>
                  <a:pt x="7667225" y="894842"/>
                  <a:pt x="7669297" y="857532"/>
                  <a:pt x="7675418" y="820806"/>
                </a:cubicBezTo>
                <a:cubicBezTo>
                  <a:pt x="7684083" y="768814"/>
                  <a:pt x="7689946" y="769957"/>
                  <a:pt x="7703127" y="723824"/>
                </a:cubicBezTo>
                <a:cubicBezTo>
                  <a:pt x="7708358" y="705515"/>
                  <a:pt x="7713575" y="687140"/>
                  <a:pt x="7716981" y="668406"/>
                </a:cubicBezTo>
                <a:cubicBezTo>
                  <a:pt x="7722002" y="640792"/>
                  <a:pt x="7733204" y="536613"/>
                  <a:pt x="7744691" y="502151"/>
                </a:cubicBezTo>
                <a:cubicBezTo>
                  <a:pt x="7751222" y="482558"/>
                  <a:pt x="7764264" y="465716"/>
                  <a:pt x="7772400" y="446733"/>
                </a:cubicBezTo>
                <a:cubicBezTo>
                  <a:pt x="7778153" y="433310"/>
                  <a:pt x="7780501" y="418592"/>
                  <a:pt x="7786254" y="405169"/>
                </a:cubicBezTo>
                <a:cubicBezTo>
                  <a:pt x="7794390" y="386186"/>
                  <a:pt x="7805827" y="368734"/>
                  <a:pt x="7813963" y="349751"/>
                </a:cubicBezTo>
                <a:cubicBezTo>
                  <a:pt x="7819716" y="336328"/>
                  <a:pt x="7821287" y="321249"/>
                  <a:pt x="7827818" y="308187"/>
                </a:cubicBezTo>
                <a:cubicBezTo>
                  <a:pt x="7835265" y="293294"/>
                  <a:pt x="7846291" y="280478"/>
                  <a:pt x="7855527" y="266624"/>
                </a:cubicBezTo>
                <a:cubicBezTo>
                  <a:pt x="7876466" y="182866"/>
                  <a:pt x="7863358" y="229276"/>
                  <a:pt x="7897091" y="128078"/>
                </a:cubicBezTo>
                <a:lnTo>
                  <a:pt x="7910945" y="86515"/>
                </a:lnTo>
                <a:cubicBezTo>
                  <a:pt x="7915563" y="72660"/>
                  <a:pt x="7924800" y="59555"/>
                  <a:pt x="7924800" y="44951"/>
                </a:cubicBezTo>
                <a:lnTo>
                  <a:pt x="7924800" y="17242"/>
                </a:lnTo>
                <a:lnTo>
                  <a:pt x="7938654" y="17242"/>
                </a:lnTo>
                <a:cubicBezTo>
                  <a:pt x="8167469" y="-3560"/>
                  <a:pt x="8141972" y="-7837"/>
                  <a:pt x="8451272" y="17242"/>
                </a:cubicBezTo>
                <a:cubicBezTo>
                  <a:pt x="8763571" y="42564"/>
                  <a:pt x="8501521" y="34565"/>
                  <a:pt x="8659091" y="58806"/>
                </a:cubicBezTo>
                <a:cubicBezTo>
                  <a:pt x="8700424" y="65165"/>
                  <a:pt x="8742218" y="68042"/>
                  <a:pt x="8783781" y="72660"/>
                </a:cubicBezTo>
                <a:cubicBezTo>
                  <a:pt x="9277924" y="58542"/>
                  <a:pt x="9106988" y="58806"/>
                  <a:pt x="9296400" y="58806"/>
                </a:cubicBezTo>
                <a:cubicBezTo>
                  <a:pt x="9291782" y="973206"/>
                  <a:pt x="9287163" y="1887606"/>
                  <a:pt x="9282545" y="2802006"/>
                </a:cubicBezTo>
                <a:lnTo>
                  <a:pt x="0" y="2774297"/>
                </a:lnTo>
                <a:lnTo>
                  <a:pt x="96981" y="3387"/>
                </a:lnTo>
                <a:lnTo>
                  <a:pt x="96981" y="58806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Pravokutnik 7"/>
          <p:cNvSpPr/>
          <p:nvPr/>
        </p:nvSpPr>
        <p:spPr>
          <a:xfrm>
            <a:off x="3131840" y="5949280"/>
            <a:ext cx="1405524" cy="64807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861" y="5927427"/>
            <a:ext cx="14271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Pravokutnik 8"/>
          <p:cNvSpPr/>
          <p:nvPr/>
        </p:nvSpPr>
        <p:spPr>
          <a:xfrm>
            <a:off x="3563888" y="4097558"/>
            <a:ext cx="576064" cy="2164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992" y="4073227"/>
            <a:ext cx="596900" cy="2189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ravokutnik 9"/>
          <p:cNvSpPr/>
          <p:nvPr/>
        </p:nvSpPr>
        <p:spPr>
          <a:xfrm>
            <a:off x="0" y="3789040"/>
            <a:ext cx="9144000" cy="5040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29" name="Picture 5" descr="C:\Program Files\Microsoft Office\MEDIA\CAGCAT10\j0212957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564" y="2948157"/>
            <a:ext cx="1830629" cy="114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loud"/>
          <p:cNvSpPr>
            <a:spLocks noChangeAspect="1" noEditPoints="1" noChangeArrowheads="1"/>
          </p:cNvSpPr>
          <p:nvPr/>
        </p:nvSpPr>
        <p:spPr bwMode="auto">
          <a:xfrm>
            <a:off x="15580" y="0"/>
            <a:ext cx="2743200" cy="18383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bg1"/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850900" dist="152400" dir="8880000" sx="59000" sy="59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14" name="TekstniOkvir 13"/>
          <p:cNvSpPr txBox="1"/>
          <p:nvPr/>
        </p:nvSpPr>
        <p:spPr>
          <a:xfrm>
            <a:off x="2987824" y="919162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6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MOST</a:t>
            </a:r>
            <a:endParaRPr lang="hr-HR" sz="96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2305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9514 -0.83214 C -0.78125 -0.83145 -0.76701 -0.83214 -0.75365 -0.83006 C -0.75 -0.82914 -0.74826 -0.82428 -0.74496 -0.82336 C -0.73229 -0.82012 -0.71858 -0.82035 -0.70538 -0.81896 C -0.68924 -0.81318 -0.69653 -0.81249 -0.67448 -0.80994 C -0.6566 -0.80509 -0.63889 -0.80208 -0.61996 -0.80093 C -0.59358 -0.79908 -0.54149 -0.7963 -0.54149 -0.79607 C -0.51441 -0.79006 -0.48802 -0.78197 -0.46042 -0.7785 C -0.4349 -0.76948 -0.40642 -0.7711 -0.38003 -0.76694 C -0.36389 -0.76139 -0.34792 -0.75653 -0.3316 -0.75353 C -0.31163 -0.73896 -0.34913 -0.76486 -0.29896 -0.73966 C -0.2868 -0.73364 -0.27535 -0.72879 -0.26198 -0.72648 C -0.25972 -0.72509 -0.24549 -0.71607 -0.24201 -0.71515 C -0.22674 -0.71029 -0.21111 -0.70705 -0.19618 -0.70174 C -0.18472 -0.68971 -0.15208 -0.67931 -0.13489 -0.67445 C -0.12726 -0.66682 -0.13246 -0.67075 -0.11753 -0.66544 C -0.11528 -0.66451 -0.11094 -0.66312 -0.11094 -0.66289 C -0.10035 -0.65272 -0.08663 -0.64601 -0.07569 -0.63607 C -0.06858 -0.62983 -0.06094 -0.62266 -0.05399 -0.61573 C -0.04601 -0.60879 -0.03542 -0.59862 -0.0276 -0.59099 C -0.01128 -0.57434 -0.02691 -0.58451 -0.01007 -0.57526 C -0.00451 -0.55399 -0.00243 -0.54474 0.00955 -0.5281 C 0.01302 -0.51769 0.02118 -0.51029 0.02691 -0.50104 C 0.02917 -0.48231 0.03281 -0.46544 0.0467 -0.4511 C 0.04583 -0.42821 0.04948 -0.39122 0.03802 -0.36763 C 0.03316 -0.34151 0.03021 -0.31561 0.02691 -0.28902 C 0.0257 -0.27931 0.02535 -0.27099 0.02292 -0.26197 C 0.02136 -0.25734 0.01823 -0.24833 0.01823 -0.24833 C 0.01424 -0.21203 0.01424 -0.17457 0.00261 -0.14035 C 0.00139 -0.0985 0.00538 -0.09295 -0.00347 -0.0659 C -0.00677 -0.02151 -0.00573 -0.04324 -0.00573 -0.00023 " pathEditMode="relative" rAng="0" ptsTypes="ffffffffffffffffffffffffffffffA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222" y="4159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9514 -0.83214 C -0.78125 -0.83145 -0.76702 -0.83214 -0.75365 -0.83006 C -0.75 -0.82913 -0.74827 -0.82428 -0.74497 -0.82335 C -0.73229 -0.82012 -0.71858 -0.82035 -0.70538 -0.81896 C -0.68941 -0.81318 -0.69653 -0.81249 -0.67465 -0.80994 C -0.65677 -0.80509 -0.63941 -0.80208 -0.62049 -0.80093 C -0.5941 -0.79908 -0.54202 -0.7963 -0.54202 -0.79607 C -0.51493 -0.79006 -0.48854 -0.78197 -0.46094 -0.7785 C -0.43524 -0.76948 -0.4066 -0.7711 -0.38004 -0.76694 C -0.36389 -0.76139 -0.34792 -0.75653 -0.3316 -0.75353 C -0.31163 -0.73896 -0.34913 -0.76486 -0.29896 -0.73965 C -0.28681 -0.73364 -0.27535 -0.72879 -0.26198 -0.72648 C -0.25972 -0.72509 -0.24549 -0.71607 -0.24202 -0.71515 C -0.22674 -0.71029 -0.21111 -0.70705 -0.19618 -0.70174 C -0.18472 -0.68971 -0.15208 -0.67931 -0.1349 -0.67445 C -0.12726 -0.66682 -0.13247 -0.67075 -0.11754 -0.66543 C -0.11528 -0.66451 -0.11094 -0.66312 -0.11094 -0.66289 C -0.10035 -0.65272 -0.08663 -0.64601 -0.0757 -0.63607 C -0.06858 -0.62983 -0.06094 -0.62266 -0.05399 -0.61572 C -0.04601 -0.60879 -0.03542 -0.59861 -0.02761 -0.59098 C -0.01129 -0.57434 -0.02691 -0.58451 -0.01007 -0.57526 C -0.00452 -0.55399 -0.00243 -0.54474 0.00955 -0.52809 C 0.01302 -0.51769 0.02118 -0.51029 0.02691 -0.50104 C 0.02917 -0.48231 0.03281 -0.46543 0.0467 -0.4511 C 0.04583 -0.42821 0.04948 -0.39122 0.03802 -0.36763 C 0.03316 -0.3415 0.03021 -0.31561 0.02691 -0.28902 C 0.02569 -0.27931 0.02535 -0.27098 0.02292 -0.26197 C 0.02135 -0.25734 0.01823 -0.24832 0.01823 -0.24832 C 0.01423 -0.21202 0.01423 -0.17457 0.0026 -0.14035 C 0.00139 -0.0985 0.00538 -0.09295 -0.00347 -0.0659 C -0.00677 -0.0215 -0.00573 -0.04324 -0.00573 -0.00023 " pathEditMode="relative" rAng="0" ptsTypes="ffffffffffffffffffffffffffffffA">
                                      <p:cBhvr>
                                        <p:cTn id="8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222" y="415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7 L 0.77761 0.0419 " pathEditMode="relative" rAng="0" ptsTypes="AA">
                                      <p:cBhvr>
                                        <p:cTn id="10" dur="1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72" y="208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-3.88889E-6 -3.58382E-6 L -1.22656 0.007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337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</p:bld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6530</TotalTime>
  <Words>1</Words>
  <Application>Microsoft Office PowerPoint</Application>
  <PresentationFormat>Prikaz na zaslonu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</vt:i4>
      </vt:variant>
    </vt:vector>
  </HeadingPairs>
  <TitlesOfParts>
    <vt:vector size="2" baseType="lpstr">
      <vt:lpstr>Tema sustava Office</vt:lpstr>
      <vt:lpstr>PowerPointova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Kristijana Paskvali</dc:creator>
  <cp:lastModifiedBy>Kristijana Paskvali</cp:lastModifiedBy>
  <cp:revision>6</cp:revision>
  <dcterms:created xsi:type="dcterms:W3CDTF">2017-04-19T21:35:43Z</dcterms:created>
  <dcterms:modified xsi:type="dcterms:W3CDTF">2017-04-24T10:26:40Z</dcterms:modified>
</cp:coreProperties>
</file>